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7" r:id="rId10"/>
    <p:sldId id="28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104" y="17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A8A8CB4-C7B4-44A4-A5CB-275A7199A95F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B2FC397-4D86-4177-89C5-55BF87D067E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3971527"/>
          </a:xfrm>
        </p:spPr>
        <p:txBody>
          <a:bodyPr/>
          <a:lstStyle/>
          <a:p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>Назначение и структура экспертных систем</a:t>
            </a:r>
            <a:b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Лекция 3 (1 час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0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Назначение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экспертных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 начале  восьмидесятых  годов  в  исследованиях  по искусственному  интеллекту  сформировалось самостоятельное  направление,  получившее  название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«Экспертные  системы»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(ЭС). 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исследований  по  ЭС состоит в разработке программ, которые при решении задач, трудных  для  эксперта-человека,  получают  результаты,  не уступающие  по  качеству  и  эффективности  решениям, получаемым  экспертом.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Экспертная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компьютерная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система, которая воплощает в себе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эксперта,  который  основывается  на  его  знаниях  в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определённой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отрасли.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на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основе  обработки  этих  знаний  может  давать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интеллектуальные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советы, принимать решение на уровне эксперта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профессионала,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также по желанию пользователя объяснять ход решения в случае нахождения того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другого решения.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17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Отличительные особенности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Экспертные системы  и системы  искусственного  интеллекта 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отличаются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от  систем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обработки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 следующими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основными чертами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 них  в  основном  используются  символьный  (а  не числовой) способ представления;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используется символьный вывод и эвристический поиск решения (а не исполнение известного алгоритма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 применяются  для  решения  только  трудных практических  задач,  для  решения  которых  нужны экспертные знания;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даёт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пользователю «готовое» решение, которое по качеству  и  эффективности  не  уступает  решению эксперта-человека;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решения  экспертных  систем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обладают «прозрачностью»,  т.е. могут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быть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объяснены пользователю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качественном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экспертные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способны пополнять свои знания в ходе взаимодействия с экспертом, а также в процессе самообучения (т.н. машинное обучение);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применение      специфического   компонента   –   базы знаний (накапливается  в  процессе  построения  и  эксплуатации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ЭС).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756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ЭС,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 правило,  ограниченна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определённой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предметной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областью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должна уметь принимать решение при неполных или неточных данных.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должна уметь объяснять свои действия при решении задачи.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должна иметь свойство расширения и наращивания функций.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должна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уметь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имитировать деятельность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высококвалифицированного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специалиста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(эксперта).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ЭС  при решении  задач использует, как правило,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неточные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алгоритмы, 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называемые эвристики, то есть методы, которые опираются на опыт и знание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82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Категории применения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463349"/>
              </p:ext>
            </p:extLst>
          </p:nvPr>
        </p:nvGraphicFramePr>
        <p:xfrm>
          <a:off x="457200" y="1268413"/>
          <a:ext cx="82296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/>
                <a:gridCol w="62750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Решаемая проблема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Интерпретация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Описание ситуации по информации,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определение смысла данных. Например, определение основных свойств личности по  результатам  психодиагностического  тестирования.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Определение вероятных последствий заданных ситуаций. Прогноз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погоды.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Диагностика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Выявление причин неправильного функционирования системы по результатам наблюдений. Обнаружение неисправности  оборудования, заболевания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т.д.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Проектирование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Построение конфигурации объектов при заданных ограничениях.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Планирование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Определение последовательности действий. Используются модели поведения реальных объектов с тем, чтобы  логически  вывести  последствия  планируемой деятельности.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68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Категории применения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764499"/>
              </p:ext>
            </p:extLst>
          </p:nvPr>
        </p:nvGraphicFramePr>
        <p:xfrm>
          <a:off x="457200" y="1268413"/>
          <a:ext cx="8229600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/>
                <a:gridCol w="62750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Решаемая проблема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Наблюдение (мониторинг)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Сравнение результатов наблюдений с ожидаемыми результатами. Непрерывная  интерпретация  данных  в  реальном  масштабе времени и сигнализация о выходе тех или иных параметров за  допустимые  пределы.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Отладка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Составление вариантов исправления неправильного функционирования системы.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Обучение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Системы  обучения  диагностируют  ошибки при  изучении  какой-либо  дисциплины  и подсказывают  правильные  решения. Диагностика, отладка и исправление поведения обучаемого.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поведением системы как целого.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56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Обобщённая структура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bstudy.net/htm/img/21/12410/7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546224" cy="418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020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Обобщённая структура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База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предназначена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хранения долгосрочных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(фактов), описывающих рассматриваемую область, 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описывающие преобразования (выводы) этой области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представления знаний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задания знаний для хранения, удобного доступа и взаимодействия с ними, который подходит под задачу интеллектуальной системы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Продукционная модель, семантическая сеть,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фреймовая модель,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формально логическая модель.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Механизм логического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вывода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 (решатель)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выполняет анализ и проделывает работу по получению новых знаний исходя из сопоставления исходных данных из базы данных и правил из базы знаний.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Интерфейс  пользователя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комплекс программ, реализующих диалог пользователя с ЭС как на стадии ввода информации,  получения  результатов  и  «объяснения» решения.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22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История разработки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Начали разрабатываться в конце 1960-х годов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1980-х годах сложилась технология и методология разработки экспертных систем.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Наиболее известные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DENDRAL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 для распознавания структуры сложных органических молекул по результатам их спектрального анализа (считается первой в мире экспертной системой).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MYCIN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EMYCIN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TEIREIAS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PUFF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NEOMYCIN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семейство   медицинских ЭС, для диагностики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заболеваний и сервисных программных средств для их построения.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PROSPECTOR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ЭС для консультаций при поиске залежей полезных ископаемых.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HEARSAY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HEARSAY-2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HEARSAY-3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Первые две системы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являются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развитием  интеллектуальной  системы  распознавания  слитной человеческой  речи. В дальнейшем на основе этих систем были созданы инструментальные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HEARSAY-3  и  AGE  (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Attempt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Generalize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попытка общения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 для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построения ЭС.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60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Примеры ЭС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47260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Wolfram|Alpha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база знаний и набор вычислительных алгоритмов, интеллектуальный «вычислительный движок знаний».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Wolfram|Alpha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вычисляет ответы на большое количество разнообразных вопросов. Для подбора ответов механизм использует встроенные модели из разных областей знаний, заполненные данными и алгоритмами, которые и представляют собой реальные познания.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HASP/SIAP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интерпретирующая система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которая определяет местоположение и типы судов в Тихом океане по данным акустических систем слежения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IBM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Watson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суперкомпьютер фирмы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IBM, способный понимать вопросы, сформулированные на естественном языке, и находить на них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ответы.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ACE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диагностическая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система, которая обнаруживает и диагностирует сбои в телефонной сети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путём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выявления плохих мест в сети и рекомендует соответствующие ремонтные и реабилитационные услуги.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другие ЭС.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5190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1238</TotalTime>
  <Words>877</Words>
  <Application>Microsoft Office PowerPoint</Application>
  <PresentationFormat>Экран (4:3)</PresentationFormat>
  <Paragraphs>87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Назначение и структура экспертных систем   </vt:lpstr>
      <vt:lpstr>Назначение экспертных систем </vt:lpstr>
      <vt:lpstr>Отличительные особенности ЭС </vt:lpstr>
      <vt:lpstr>Основные характеристики ЭС </vt:lpstr>
      <vt:lpstr>Категории применения ЭС </vt:lpstr>
      <vt:lpstr>Категории применения ЭС </vt:lpstr>
      <vt:lpstr>Обобщённая структура ЭС </vt:lpstr>
      <vt:lpstr>Обобщённая структура ЭС </vt:lpstr>
      <vt:lpstr>История разработки ЭС </vt:lpstr>
      <vt:lpstr>Примеры ЭС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Емельянова М.Г.</dc:title>
  <dc:creator>1</dc:creator>
  <cp:lastModifiedBy>RSS</cp:lastModifiedBy>
  <cp:revision>341</cp:revision>
  <dcterms:created xsi:type="dcterms:W3CDTF">2021-09-01T08:25:14Z</dcterms:created>
  <dcterms:modified xsi:type="dcterms:W3CDTF">2024-09-23T05:25:11Z</dcterms:modified>
</cp:coreProperties>
</file>